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20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0.1a.xlsx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0.8b.xlsx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0.1b.xlsx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0.2a.xlsx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0.2b.xlsx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0.4a.xlsx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0.4b.xlsx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10000.0a.xlsx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10000.0b.xlsx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10000.0c.xlsx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0.6a.xlsx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0.6b.xlsx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0.8a.xlsx</a:t>
            </a: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62</Words>
  <Application>Microsoft Office PowerPoint</Application>
  <PresentationFormat>On-screen Show (4:3)</PresentationFormat>
  <Paragraphs>62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Sanjay Pandit</cp:lastModifiedBy>
  <cp:revision>1</cp:revision>
  <dcterms:created xsi:type="dcterms:W3CDTF">2013-01-27T09:14:16Z</dcterms:created>
  <dcterms:modified xsi:type="dcterms:W3CDTF">2019-09-03T06:44:54Z</dcterms:modified>
  <cp:category/>
</cp:coreProperties>
</file>